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sldIdLst>
    <p:sldId id="256" r:id="rId2"/>
    <p:sldId id="258" r:id="rId3"/>
    <p:sldId id="257"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0F8521-C107-490A-B813-64F734909DFF}" type="datetimeFigureOut">
              <a:rPr lang="en-ZA" smtClean="0"/>
              <a:t>2022/11/10</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47EE6F-3FD2-4120-B0EE-E77926F65FF9}" type="slidenum">
              <a:rPr lang="en-ZA" smtClean="0"/>
              <a:t>‹#›</a:t>
            </a:fld>
            <a:endParaRPr lang="en-ZA"/>
          </a:p>
        </p:txBody>
      </p:sp>
    </p:spTree>
    <p:extLst>
      <p:ext uri="{BB962C8B-B14F-4D97-AF65-F5344CB8AC3E}">
        <p14:creationId xmlns:p14="http://schemas.microsoft.com/office/powerpoint/2010/main" val="624546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hyperlink" Target="https://creativecommons.org/licenses/by-sa/3.0/" TargetMode="External"/><Relationship Id="rId4" Type="http://schemas.openxmlformats.org/officeDocument/2006/relationships/hyperlink" Target="https://www.picpedia.org/post-it-note/s/software-developer.html" TargetMode="Externa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hasCustomPrompt="1"/>
          </p:nvPr>
        </p:nvSpPr>
        <p:spPr>
          <a:xfrm>
            <a:off x="365759" y="2166364"/>
            <a:ext cx="11471565" cy="1739347"/>
          </a:xfrm>
        </p:spPr>
        <p:txBody>
          <a:bodyPr tIns="45720" bIns="45720" anchor="ctr">
            <a:normAutofit/>
          </a:bodyPr>
          <a:lstStyle>
            <a:lvl1pPr algn="ctr">
              <a:lnSpc>
                <a:spcPct val="80000"/>
              </a:lnSpc>
              <a:defRPr sz="6000" spc="150" baseline="0">
                <a:solidFill>
                  <a:srgbClr val="0070C0"/>
                </a:solidFill>
                <a:effectLst>
                  <a:outerShdw blurRad="38100" dist="38100" dir="2700000" algn="tl">
                    <a:srgbClr val="000000">
                      <a:alpha val="43137"/>
                    </a:srgbClr>
                  </a:outerShdw>
                </a:effectLst>
              </a:defRPr>
            </a:lvl1pPr>
          </a:lstStyle>
          <a:p>
            <a:r>
              <a:rPr lang="en-US" dirty="0"/>
              <a:t>IT PROFESSIONAL TOOLS SUBMISSION</a:t>
            </a:r>
          </a:p>
        </p:txBody>
      </p:sp>
      <p:sp>
        <p:nvSpPr>
          <p:cNvPr id="3" name="Subtitle 2"/>
          <p:cNvSpPr>
            <a:spLocks noGrp="1"/>
          </p:cNvSpPr>
          <p:nvPr>
            <p:ph type="subTitle" idx="1" hasCustomPrompt="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IITP102 GROUP ASSIGNMENT</a:t>
            </a:r>
          </a:p>
        </p:txBody>
      </p:sp>
      <p:sp>
        <p:nvSpPr>
          <p:cNvPr id="4" name="Date Placeholder 3"/>
          <p:cNvSpPr>
            <a:spLocks noGrp="1"/>
          </p:cNvSpPr>
          <p:nvPr>
            <p:ph type="dt" sz="half" idx="10"/>
          </p:nvPr>
        </p:nvSpPr>
        <p:spPr/>
        <p:txBody>
          <a:bodyPr/>
          <a:lstStyle/>
          <a:p>
            <a:fld id="{AB755E11-6EC8-4CE7-AF14-E0E4964B1785}" type="datetime3">
              <a:rPr lang="en-US" smtClean="0"/>
              <a:t>10 November 2022</a:t>
            </a:fld>
            <a:endParaRPr lang="en-US" dirty="0"/>
          </a:p>
        </p:txBody>
      </p:sp>
      <p:sp>
        <p:nvSpPr>
          <p:cNvPr id="5" name="Footer Placeholder 4"/>
          <p:cNvSpPr>
            <a:spLocks noGrp="1"/>
          </p:cNvSpPr>
          <p:nvPr>
            <p:ph type="ftr" sz="quarter" idx="11"/>
          </p:nvPr>
        </p:nvSpPr>
        <p:spPr/>
        <p:txBody>
          <a:bodyPr/>
          <a:lstStyle/>
          <a:p>
            <a:r>
              <a:rPr lang="en-US"/>
              <a:t>Team Alpaca</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pic>
        <p:nvPicPr>
          <p:cNvPr id="9" name="Picture 8" descr="A picture containing text, table, indoor, electronics&#10;&#10;Description automatically generated">
            <a:extLst>
              <a:ext uri="{FF2B5EF4-FFF2-40B4-BE49-F238E27FC236}">
                <a16:creationId xmlns:a16="http://schemas.microsoft.com/office/drawing/2014/main" id="{7D68260F-41F9-7BD5-2D62-41B7340DE18F}"/>
              </a:ext>
            </a:extLst>
          </p:cNvPr>
          <p:cNvPicPr>
            <a:picLocks noChangeAspect="1"/>
          </p:cNvPicPr>
          <p:nvPr userDrawn="1"/>
        </p:nvPicPr>
        <p:blipFill>
          <a:blip r:embed="rId2">
            <a:extLst>
              <a:ext uri="{BEBA8EAE-BF5A-486C-A8C5-ECC9F3942E4B}">
                <a14:imgProps xmlns:a14="http://schemas.microsoft.com/office/drawing/2010/main">
                  <a14:imgLayer r:embed="rId3">
                    <a14:imgEffect>
                      <a14:artisticPlasticWrap/>
                    </a14:imgEffect>
                  </a14:imgLayer>
                </a14:imgProps>
              </a:ext>
              <a:ext uri="{837473B0-CC2E-450A-ABE3-18F120FF3D39}">
                <a1611:picAttrSrcUrl xmlns:a1611="http://schemas.microsoft.com/office/drawing/2016/11/main" r:id="rId4"/>
              </a:ext>
            </a:extLst>
          </a:blip>
          <a:stretch>
            <a:fillRect/>
          </a:stretch>
        </p:blipFill>
        <p:spPr>
          <a:xfrm>
            <a:off x="0" y="6126000"/>
            <a:ext cx="1098000" cy="732000"/>
          </a:xfrm>
          <a:prstGeom prst="rect">
            <a:avLst/>
          </a:prstGeom>
        </p:spPr>
      </p:pic>
      <p:sp>
        <p:nvSpPr>
          <p:cNvPr id="10" name="TextBox 9">
            <a:extLst>
              <a:ext uri="{FF2B5EF4-FFF2-40B4-BE49-F238E27FC236}">
                <a16:creationId xmlns:a16="http://schemas.microsoft.com/office/drawing/2014/main" id="{D51C8E61-755C-1442-B5A9-23F2AE800674}"/>
              </a:ext>
            </a:extLst>
          </p:cNvPr>
          <p:cNvSpPr txBox="1"/>
          <p:nvPr userDrawn="1"/>
        </p:nvSpPr>
        <p:spPr>
          <a:xfrm>
            <a:off x="952500" y="6858000"/>
            <a:ext cx="1098000" cy="968400"/>
          </a:xfrm>
          <a:prstGeom prst="rect">
            <a:avLst/>
          </a:prstGeom>
          <a:noFill/>
        </p:spPr>
        <p:txBody>
          <a:bodyPr wrap="square" rtlCol="0">
            <a:spAutoFit/>
          </a:bodyPr>
          <a:lstStyle/>
          <a:p>
            <a:r>
              <a:rPr lang="en-ZA" sz="900">
                <a:hlinkClick r:id="rId4" tooltip="https://www.picpedia.org/post-it-note/s/software-developer.html"/>
              </a:rPr>
              <a:t>This Photo</a:t>
            </a:r>
            <a:r>
              <a:rPr lang="en-ZA" sz="900"/>
              <a:t> by Unknown Author is licensed under </a:t>
            </a:r>
            <a:r>
              <a:rPr lang="en-ZA" sz="900">
                <a:hlinkClick r:id="rId5" tooltip="https://creativecommons.org/licenses/by-sa/3.0/"/>
              </a:rPr>
              <a:t>CC BY-SA</a:t>
            </a:r>
            <a:endParaRPr lang="en-ZA" sz="90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44D5FF-F498-4A0C-B963-B1083C4067D5}" type="datetime3">
              <a:rPr lang="en-US" smtClean="0"/>
              <a:t>10 November 2022</a:t>
            </a:fld>
            <a:endParaRPr lang="en-US" dirty="0"/>
          </a:p>
        </p:txBody>
      </p:sp>
      <p:sp>
        <p:nvSpPr>
          <p:cNvPr id="5" name="Footer Placeholder 4"/>
          <p:cNvSpPr>
            <a:spLocks noGrp="1"/>
          </p:cNvSpPr>
          <p:nvPr>
            <p:ph type="ftr" sz="quarter" idx="11"/>
          </p:nvPr>
        </p:nvSpPr>
        <p:spPr/>
        <p:txBody>
          <a:bodyPr/>
          <a:lstStyle/>
          <a:p>
            <a:r>
              <a:rPr lang="en-US"/>
              <a:t>Team Alpaca</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92F261F0-70C9-40D0-BC7D-E9BCDDACEA8D}" type="datetime3">
              <a:rPr lang="en-US" smtClean="0"/>
              <a:t>10 November 2022</a:t>
            </a:fld>
            <a:endParaRPr lang="en-US" dirty="0"/>
          </a:p>
        </p:txBody>
      </p:sp>
      <p:sp>
        <p:nvSpPr>
          <p:cNvPr id="5" name="Footer Placeholder 4"/>
          <p:cNvSpPr>
            <a:spLocks noGrp="1"/>
          </p:cNvSpPr>
          <p:nvPr>
            <p:ph type="ftr" sz="quarter" idx="11"/>
          </p:nvPr>
        </p:nvSpPr>
        <p:spPr>
          <a:xfrm>
            <a:off x="3776135" y="6422854"/>
            <a:ext cx="4279669" cy="365125"/>
          </a:xfrm>
        </p:spPr>
        <p:txBody>
          <a:bodyPr/>
          <a:lstStyle/>
          <a:p>
            <a:r>
              <a:rPr lang="en-US"/>
              <a:t>Team Alpaca</a:t>
            </a:r>
            <a:endParaRPr lang="en-US" dirty="0"/>
          </a:p>
        </p:txBody>
      </p:sp>
      <p:sp>
        <p:nvSpPr>
          <p:cNvPr id="6" name="Slide Number Placeholder 5"/>
          <p:cNvSpPr>
            <a:spLocks noGrp="1"/>
          </p:cNvSpPr>
          <p:nvPr>
            <p:ph type="sldNum" sz="quarter" idx="12"/>
          </p:nvPr>
        </p:nvSpPr>
        <p:spPr>
          <a:xfrm>
            <a:off x="8073048" y="6422854"/>
            <a:ext cx="879759" cy="365125"/>
          </a:xfrm>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E21E1D-7F91-49AF-9C00-CD3A9F6BBA17}" type="datetime3">
              <a:rPr lang="en-US" smtClean="0"/>
              <a:t>10 November 2022</a:t>
            </a:fld>
            <a:endParaRPr lang="en-US" dirty="0"/>
          </a:p>
        </p:txBody>
      </p:sp>
      <p:sp>
        <p:nvSpPr>
          <p:cNvPr id="5" name="Footer Placeholder 4"/>
          <p:cNvSpPr>
            <a:spLocks noGrp="1"/>
          </p:cNvSpPr>
          <p:nvPr>
            <p:ph type="ftr" sz="quarter" idx="11"/>
          </p:nvPr>
        </p:nvSpPr>
        <p:spPr/>
        <p:txBody>
          <a:bodyPr/>
          <a:lstStyle/>
          <a:p>
            <a:r>
              <a:rPr lang="en-US"/>
              <a:t>Team Alpaca</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A0FB7990-2308-47E2-BA1B-27260015E2DE}" type="datetime3">
              <a:rPr lang="en-US" smtClean="0"/>
              <a:t>10 November 2022</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r>
              <a:rPr lang="en-US"/>
              <a:t>Team Alpaca</a:t>
            </a:r>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BEBB42-2036-48C1-A29F-998428260217}" type="datetime3">
              <a:rPr lang="en-US" smtClean="0"/>
              <a:t>10 November 2022</a:t>
            </a:fld>
            <a:endParaRPr lang="en-US" dirty="0"/>
          </a:p>
        </p:txBody>
      </p:sp>
      <p:sp>
        <p:nvSpPr>
          <p:cNvPr id="6" name="Footer Placeholder 5"/>
          <p:cNvSpPr>
            <a:spLocks noGrp="1"/>
          </p:cNvSpPr>
          <p:nvPr>
            <p:ph type="ftr" sz="quarter" idx="11"/>
          </p:nvPr>
        </p:nvSpPr>
        <p:spPr/>
        <p:txBody>
          <a:bodyPr/>
          <a:lstStyle/>
          <a:p>
            <a:r>
              <a:rPr lang="en-US"/>
              <a:t>Team Alpaca</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D19C79-469C-4FA4-BD6F-7A08825E5FC4}" type="datetime3">
              <a:rPr lang="en-US" smtClean="0"/>
              <a:t>10 November 2022</a:t>
            </a:fld>
            <a:endParaRPr lang="en-US" dirty="0"/>
          </a:p>
        </p:txBody>
      </p:sp>
      <p:sp>
        <p:nvSpPr>
          <p:cNvPr id="8" name="Footer Placeholder 7"/>
          <p:cNvSpPr>
            <a:spLocks noGrp="1"/>
          </p:cNvSpPr>
          <p:nvPr>
            <p:ph type="ftr" sz="quarter" idx="11"/>
          </p:nvPr>
        </p:nvSpPr>
        <p:spPr/>
        <p:txBody>
          <a:bodyPr/>
          <a:lstStyle/>
          <a:p>
            <a:r>
              <a:rPr lang="en-US"/>
              <a:t>Team Alpaca</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A90B035-BD51-45B0-B4D0-758232C0825D}" type="datetime3">
              <a:rPr lang="en-US" smtClean="0"/>
              <a:t>10 November 2022</a:t>
            </a:fld>
            <a:endParaRPr lang="en-US" dirty="0"/>
          </a:p>
        </p:txBody>
      </p:sp>
      <p:sp>
        <p:nvSpPr>
          <p:cNvPr id="4" name="Footer Placeholder 3"/>
          <p:cNvSpPr>
            <a:spLocks noGrp="1"/>
          </p:cNvSpPr>
          <p:nvPr>
            <p:ph type="ftr" sz="quarter" idx="11"/>
          </p:nvPr>
        </p:nvSpPr>
        <p:spPr/>
        <p:txBody>
          <a:bodyPr/>
          <a:lstStyle/>
          <a:p>
            <a:r>
              <a:rPr lang="en-US"/>
              <a:t>Team Alpaca</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EB9896-701E-4C2A-AFF0-60E6F525D51F}" type="datetime3">
              <a:rPr lang="en-US" smtClean="0"/>
              <a:t>10 November 2022</a:t>
            </a:fld>
            <a:endParaRPr lang="en-US" dirty="0"/>
          </a:p>
        </p:txBody>
      </p:sp>
      <p:sp>
        <p:nvSpPr>
          <p:cNvPr id="3" name="Footer Placeholder 2"/>
          <p:cNvSpPr>
            <a:spLocks noGrp="1"/>
          </p:cNvSpPr>
          <p:nvPr>
            <p:ph type="ftr" sz="quarter" idx="11"/>
          </p:nvPr>
        </p:nvSpPr>
        <p:spPr/>
        <p:txBody>
          <a:bodyPr/>
          <a:lstStyle/>
          <a:p>
            <a:r>
              <a:rPr lang="en-US"/>
              <a:t>Team Alpaca</a:t>
            </a:r>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50A1CB4-1286-4DEF-96F7-CE15E3357795}" type="datetime3">
              <a:rPr lang="en-US" smtClean="0"/>
              <a:t>10 November 2022</a:t>
            </a:fld>
            <a:endParaRPr lang="en-US" dirty="0"/>
          </a:p>
        </p:txBody>
      </p:sp>
      <p:sp>
        <p:nvSpPr>
          <p:cNvPr id="6" name="Footer Placeholder 5"/>
          <p:cNvSpPr>
            <a:spLocks noGrp="1"/>
          </p:cNvSpPr>
          <p:nvPr>
            <p:ph type="ftr" sz="quarter" idx="11"/>
          </p:nvPr>
        </p:nvSpPr>
        <p:spPr/>
        <p:txBody>
          <a:bodyPr/>
          <a:lstStyle/>
          <a:p>
            <a:r>
              <a:rPr lang="en-US"/>
              <a:t>Team Alpaca</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03C4987-6216-4DA3-A20D-2B6D0B71C689}" type="datetime3">
              <a:rPr lang="en-US" smtClean="0"/>
              <a:t>10 November 2022</a:t>
            </a:fld>
            <a:endParaRPr lang="en-US" dirty="0"/>
          </a:p>
        </p:txBody>
      </p:sp>
      <p:sp>
        <p:nvSpPr>
          <p:cNvPr id="6" name="Footer Placeholder 5"/>
          <p:cNvSpPr>
            <a:spLocks noGrp="1"/>
          </p:cNvSpPr>
          <p:nvPr>
            <p:ph type="ftr" sz="quarter" idx="11"/>
          </p:nvPr>
        </p:nvSpPr>
        <p:spPr/>
        <p:txBody>
          <a:bodyPr/>
          <a:lstStyle/>
          <a:p>
            <a:r>
              <a:rPr lang="en-US"/>
              <a:t>Team Alpaca</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70022977-8642-4871-BFA2-2B354271C473}" type="datetime3">
              <a:rPr lang="en-US" smtClean="0"/>
              <a:t>10 November 2022</a:t>
            </a:fld>
            <a:endParaRPr lang="en-US" dirty="0"/>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r>
              <a:rPr lang="en-US"/>
              <a:t>Team Alpaca</a:t>
            </a:r>
            <a:endParaRPr lang="en-US" dirty="0"/>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4FAB73BC-B049-4115-A692-8D63A059BFB8}"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hf sldNum="0" hdr="0"/>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645BF-6FE7-579A-9812-DB53CF950CF0}"/>
              </a:ext>
            </a:extLst>
          </p:cNvPr>
          <p:cNvSpPr>
            <a:spLocks noGrp="1"/>
          </p:cNvSpPr>
          <p:nvPr>
            <p:ph type="ctrTitle"/>
          </p:nvPr>
        </p:nvSpPr>
        <p:spPr/>
        <p:txBody>
          <a:bodyPr/>
          <a:lstStyle/>
          <a:p>
            <a:endParaRPr lang="en-ZA"/>
          </a:p>
        </p:txBody>
      </p:sp>
      <p:sp>
        <p:nvSpPr>
          <p:cNvPr id="3" name="Subtitle 2">
            <a:extLst>
              <a:ext uri="{FF2B5EF4-FFF2-40B4-BE49-F238E27FC236}">
                <a16:creationId xmlns:a16="http://schemas.microsoft.com/office/drawing/2014/main" id="{DB7B838B-52F8-CBAB-7A96-F28802BB42A6}"/>
              </a:ext>
            </a:extLst>
          </p:cNvPr>
          <p:cNvSpPr>
            <a:spLocks noGrp="1"/>
          </p:cNvSpPr>
          <p:nvPr>
            <p:ph type="subTitle" idx="1"/>
          </p:nvPr>
        </p:nvSpPr>
        <p:spPr/>
        <p:txBody>
          <a:bodyPr/>
          <a:lstStyle/>
          <a:p>
            <a:endParaRPr lang="en-ZA"/>
          </a:p>
        </p:txBody>
      </p:sp>
    </p:spTree>
    <p:extLst>
      <p:ext uri="{BB962C8B-B14F-4D97-AF65-F5344CB8AC3E}">
        <p14:creationId xmlns:p14="http://schemas.microsoft.com/office/powerpoint/2010/main" val="41926473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2A36-50A4-9C6E-A5D9-C6B70B238FCB}"/>
              </a:ext>
            </a:extLst>
          </p:cNvPr>
          <p:cNvSpPr>
            <a:spLocks noGrp="1"/>
          </p:cNvSpPr>
          <p:nvPr>
            <p:ph type="title"/>
          </p:nvPr>
        </p:nvSpPr>
        <p:spPr/>
        <p:txBody>
          <a:bodyPr>
            <a:normAutofit fontScale="90000"/>
          </a:bodyPr>
          <a:lstStyle/>
          <a:p>
            <a:pPr algn="ctr"/>
            <a:r>
              <a:rPr lang="en-ZA" dirty="0"/>
              <a:t>3. What you learnt about reviewing another group’s requirements and Prototype</a:t>
            </a:r>
          </a:p>
        </p:txBody>
      </p:sp>
      <p:sp>
        <p:nvSpPr>
          <p:cNvPr id="3" name="Content Placeholder 2">
            <a:extLst>
              <a:ext uri="{FF2B5EF4-FFF2-40B4-BE49-F238E27FC236}">
                <a16:creationId xmlns:a16="http://schemas.microsoft.com/office/drawing/2014/main" id="{BC4C1C19-797A-45A4-8726-83818828582D}"/>
              </a:ext>
            </a:extLst>
          </p:cNvPr>
          <p:cNvSpPr>
            <a:spLocks noGrp="1"/>
          </p:cNvSpPr>
          <p:nvPr>
            <p:ph idx="1"/>
          </p:nvPr>
        </p:nvSpPr>
        <p:spPr/>
        <p:txBody>
          <a:bodyPr>
            <a:normAutofit lnSpcReduction="10000"/>
          </a:bodyPr>
          <a:lstStyle/>
          <a:p>
            <a:r>
              <a:rPr lang="en-ZA" sz="2000" dirty="0"/>
              <a:t>It is highly beneficial to learn from your user base when developing a new app or software, because at the end of the day, they are the ones who will be purchasing and using the product.</a:t>
            </a:r>
          </a:p>
          <a:p>
            <a:r>
              <a:rPr lang="en-ZA" sz="2000" dirty="0"/>
              <a:t>You will have to know the users’ pain point right before you try to figure out how to solve them.</a:t>
            </a:r>
          </a:p>
          <a:p>
            <a:r>
              <a:rPr lang="en-ZA" sz="2000" dirty="0"/>
              <a:t>Coming to the review of the other group’s work, their presentation of the low fidelity was good but lacking is some departments.</a:t>
            </a:r>
          </a:p>
          <a:p>
            <a:r>
              <a:rPr lang="en-ZA" sz="2000" dirty="0"/>
              <a:t>The text was not well aligned, some words were going up while others were going down, and it would have been much better if they had elaborated more on their requirements.</a:t>
            </a:r>
          </a:p>
          <a:p>
            <a:r>
              <a:rPr lang="en-ZA" sz="2000" dirty="0"/>
              <a:t>So it is important to take the little things into consideration when doing work, so that it wouldn’t seem as if you were incompetent when working with your prototype.</a:t>
            </a:r>
          </a:p>
        </p:txBody>
      </p:sp>
      <p:sp>
        <p:nvSpPr>
          <p:cNvPr id="4" name="Date Placeholder 3">
            <a:extLst>
              <a:ext uri="{FF2B5EF4-FFF2-40B4-BE49-F238E27FC236}">
                <a16:creationId xmlns:a16="http://schemas.microsoft.com/office/drawing/2014/main" id="{F3EEFDDC-7F0C-2501-2415-76E50CAEFC72}"/>
              </a:ext>
            </a:extLst>
          </p:cNvPr>
          <p:cNvSpPr>
            <a:spLocks noGrp="1"/>
          </p:cNvSpPr>
          <p:nvPr>
            <p:ph type="dt" sz="half" idx="10"/>
          </p:nvPr>
        </p:nvSpPr>
        <p:spPr/>
        <p:txBody>
          <a:bodyPr/>
          <a:lstStyle/>
          <a:p>
            <a:fld id="{72160C24-A079-4184-B193-35EA609E3AB5}" type="datetime3">
              <a:rPr lang="en-US" smtClean="0"/>
              <a:t>10 November 2022</a:t>
            </a:fld>
            <a:endParaRPr lang="en-US" dirty="0"/>
          </a:p>
        </p:txBody>
      </p:sp>
      <p:sp>
        <p:nvSpPr>
          <p:cNvPr id="5" name="Footer Placeholder 4">
            <a:extLst>
              <a:ext uri="{FF2B5EF4-FFF2-40B4-BE49-F238E27FC236}">
                <a16:creationId xmlns:a16="http://schemas.microsoft.com/office/drawing/2014/main" id="{C70F49C0-B584-3EC8-8655-C5F4CA2C03B6}"/>
              </a:ext>
            </a:extLst>
          </p:cNvPr>
          <p:cNvSpPr>
            <a:spLocks noGrp="1"/>
          </p:cNvSpPr>
          <p:nvPr>
            <p:ph type="ftr" sz="quarter" idx="11"/>
          </p:nvPr>
        </p:nvSpPr>
        <p:spPr/>
        <p:txBody>
          <a:bodyPr/>
          <a:lstStyle/>
          <a:p>
            <a:r>
              <a:rPr lang="en-US"/>
              <a:t>Team Alpaca</a:t>
            </a:r>
            <a:endParaRPr lang="en-US" dirty="0"/>
          </a:p>
        </p:txBody>
      </p:sp>
    </p:spTree>
    <p:extLst>
      <p:ext uri="{BB962C8B-B14F-4D97-AF65-F5344CB8AC3E}">
        <p14:creationId xmlns:p14="http://schemas.microsoft.com/office/powerpoint/2010/main" val="220139416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99AE8-2C4C-5A6A-59F6-70C8A3812E50}"/>
              </a:ext>
            </a:extLst>
          </p:cNvPr>
          <p:cNvSpPr>
            <a:spLocks noGrp="1"/>
          </p:cNvSpPr>
          <p:nvPr>
            <p:ph type="title"/>
          </p:nvPr>
        </p:nvSpPr>
        <p:spPr/>
        <p:txBody>
          <a:bodyPr/>
          <a:lstStyle/>
          <a:p>
            <a:pPr algn="ctr"/>
            <a:r>
              <a:rPr lang="en-ZA" dirty="0"/>
              <a:t>How visual perception affected our app design</a:t>
            </a:r>
          </a:p>
        </p:txBody>
      </p:sp>
      <p:sp>
        <p:nvSpPr>
          <p:cNvPr id="3" name="Content Placeholder 2">
            <a:extLst>
              <a:ext uri="{FF2B5EF4-FFF2-40B4-BE49-F238E27FC236}">
                <a16:creationId xmlns:a16="http://schemas.microsoft.com/office/drawing/2014/main" id="{B5F4FF62-24C2-0720-3B6C-F71104DB4712}"/>
              </a:ext>
            </a:extLst>
          </p:cNvPr>
          <p:cNvSpPr>
            <a:spLocks noGrp="1"/>
          </p:cNvSpPr>
          <p:nvPr>
            <p:ph idx="1"/>
          </p:nvPr>
        </p:nvSpPr>
        <p:spPr/>
        <p:txBody>
          <a:bodyPr/>
          <a:lstStyle/>
          <a:p>
            <a:r>
              <a:rPr lang="en-ZA" sz="2000" dirty="0"/>
              <a:t>Most cluttered designs tend to lack visual order, and the users might struggle to identify the important parts of the design, thus it is important to declutter.</a:t>
            </a:r>
          </a:p>
          <a:p>
            <a:r>
              <a:rPr lang="en-ZA" sz="2000" dirty="0"/>
              <a:t>We managed to declutter the app design from too many data points to less data points, we removed unwanted design elements and too much text.</a:t>
            </a:r>
          </a:p>
          <a:p>
            <a:r>
              <a:rPr lang="en-US" sz="2000" dirty="0"/>
              <a:t>Not only is having the perfect amount of space between phrases crucial, but also having the right amount of space between characters and paragraphs, especially on screens with a lot of contextual information.</a:t>
            </a:r>
            <a:endParaRPr lang="en-ZA" sz="2000" dirty="0"/>
          </a:p>
          <a:p>
            <a:r>
              <a:rPr lang="en-US" sz="2000" dirty="0"/>
              <a:t> Any website or product needs to include text that is easy to read. Users wouldn't have the time to read through a ton of unintelligible stuff.</a:t>
            </a:r>
            <a:endParaRPr lang="en-ZA" sz="2000" dirty="0"/>
          </a:p>
          <a:p>
            <a:pPr marL="0" indent="0">
              <a:buNone/>
            </a:pPr>
            <a:endParaRPr lang="en-ZA" dirty="0"/>
          </a:p>
        </p:txBody>
      </p:sp>
      <p:sp>
        <p:nvSpPr>
          <p:cNvPr id="4" name="Date Placeholder 3">
            <a:extLst>
              <a:ext uri="{FF2B5EF4-FFF2-40B4-BE49-F238E27FC236}">
                <a16:creationId xmlns:a16="http://schemas.microsoft.com/office/drawing/2014/main" id="{F2B2ECF8-B06E-6576-99C7-5202C6A25A60}"/>
              </a:ext>
            </a:extLst>
          </p:cNvPr>
          <p:cNvSpPr>
            <a:spLocks noGrp="1"/>
          </p:cNvSpPr>
          <p:nvPr>
            <p:ph type="dt" sz="half" idx="10"/>
          </p:nvPr>
        </p:nvSpPr>
        <p:spPr/>
        <p:txBody>
          <a:bodyPr/>
          <a:lstStyle/>
          <a:p>
            <a:fld id="{63EA637A-2613-4585-9329-013CC5207515}" type="datetime3">
              <a:rPr lang="en-US" smtClean="0"/>
              <a:t>10 November 2022</a:t>
            </a:fld>
            <a:endParaRPr lang="en-US" dirty="0"/>
          </a:p>
        </p:txBody>
      </p:sp>
      <p:sp>
        <p:nvSpPr>
          <p:cNvPr id="5" name="Footer Placeholder 4">
            <a:extLst>
              <a:ext uri="{FF2B5EF4-FFF2-40B4-BE49-F238E27FC236}">
                <a16:creationId xmlns:a16="http://schemas.microsoft.com/office/drawing/2014/main" id="{65211B2F-9D6F-3DA1-9D37-9E4D458B4121}"/>
              </a:ext>
            </a:extLst>
          </p:cNvPr>
          <p:cNvSpPr>
            <a:spLocks noGrp="1"/>
          </p:cNvSpPr>
          <p:nvPr>
            <p:ph type="ftr" sz="quarter" idx="11"/>
          </p:nvPr>
        </p:nvSpPr>
        <p:spPr/>
        <p:txBody>
          <a:bodyPr/>
          <a:lstStyle/>
          <a:p>
            <a:r>
              <a:rPr lang="en-US"/>
              <a:t>Team Alpaca</a:t>
            </a:r>
            <a:endParaRPr lang="en-US" dirty="0"/>
          </a:p>
        </p:txBody>
      </p:sp>
    </p:spTree>
    <p:extLst>
      <p:ext uri="{BB962C8B-B14F-4D97-AF65-F5344CB8AC3E}">
        <p14:creationId xmlns:p14="http://schemas.microsoft.com/office/powerpoint/2010/main" val="93868211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wind" invX="1"/>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Banded</Template>
  <TotalTime>88</TotalTime>
  <Words>297</Words>
  <Application>Microsoft Office PowerPoint</Application>
  <PresentationFormat>Widescreen</PresentationFormat>
  <Paragraphs>15</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Calibri</vt:lpstr>
      <vt:lpstr>Georgia</vt:lpstr>
      <vt:lpstr>Wingdings</vt:lpstr>
      <vt:lpstr>Banded</vt:lpstr>
      <vt:lpstr>PowerPoint Presentation</vt:lpstr>
      <vt:lpstr>3. What you learnt about reviewing another group’s requirements and Prototype</vt:lpstr>
      <vt:lpstr>How visual perception affected our app design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Nxam, Asemahle, (Mr) (s225905272)</dc:creator>
  <cp:lastModifiedBy>Nxam, Asemahle, (Mr) (s225905272)</cp:lastModifiedBy>
  <cp:revision>1</cp:revision>
  <dcterms:created xsi:type="dcterms:W3CDTF">2022-11-10T14:15:02Z</dcterms:created>
  <dcterms:modified xsi:type="dcterms:W3CDTF">2022-11-10T15:43:51Z</dcterms:modified>
</cp:coreProperties>
</file>

<file path=docProps/thumbnail.jpeg>
</file>